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17" r:id="rId3"/>
    <p:sldId id="1040" r:id="rId4"/>
    <p:sldId id="1041" r:id="rId5"/>
    <p:sldId id="1042" r:id="rId6"/>
    <p:sldId id="1043" r:id="rId7"/>
    <p:sldId id="1023" r:id="rId8"/>
    <p:sldId id="1044" r:id="rId9"/>
    <p:sldId id="1045" r:id="rId10"/>
    <p:sldId id="1046" r:id="rId11"/>
    <p:sldId id="1047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" y="1721001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机械振动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" y="2996952"/>
            <a:ext cx="12190412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+mj-ea"/>
                <a:cs typeface="微软雅黑" panose="020B0503020204020204" pitchFamily="34" charset="-122"/>
              </a:rPr>
              <a:t>4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科学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测量：用单摆测量重力加速度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乙同学测出多组数据并作出如图所示的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的图像，图像不过原点可能是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小球受到的空气阻力比较大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误将摆线长与小球的直径之和作为摆长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小球形成了圆锥摆在水平面内做圆周运动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测量周期时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误将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次全振动记成了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hjbdf333.jpg" descr="id:21474915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039422" y="1916832"/>
            <a:ext cx="2063542" cy="1957576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221088"/>
            <a:ext cx="912255" cy="32499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90837" y="415275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62700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摆线长度与摆球半径之和为单摆摆长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由图像可知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单摆周期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时摆长不为零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有一定数值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说明所测摆长偏大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这是由于把摆线长度与摆球直径之和作为摆长了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多加了一个摆球半径的长度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939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4517" y="4824920"/>
            <a:ext cx="808161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79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根据图像测得的重力加速度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大于实际值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等于实际值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小于实际值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答案.eps" descr="id:21474939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3035673"/>
            <a:ext cx="912255" cy="32499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90837" y="296733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B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1"/>
              <p:cNvSpPr txBox="1">
                <a:spLocks/>
              </p:cNvSpPr>
              <p:nvPr/>
            </p:nvSpPr>
            <p:spPr bwMode="auto">
              <a:xfrm>
                <a:off x="360854" y="3180641"/>
                <a:ext cx="11485848" cy="30566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图像的斜率为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而图像中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故摆长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于是得到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的斜率依然是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重力加速度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仍成立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180641"/>
                <a:ext cx="11485848" cy="3056671"/>
              </a:xfrm>
              <a:prstGeom prst="rect">
                <a:avLst/>
              </a:prstGeom>
              <a:blipFill>
                <a:blip r:embed="rId3"/>
                <a:stretch>
                  <a:fillRect l="-796" r="-84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24解析.eps" descr="id:21474939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1423" y="3718037"/>
            <a:ext cx="891255" cy="317647"/>
          </a:xfrm>
          <a:prstGeom prst="rect">
            <a:avLst/>
          </a:prstGeom>
        </p:spPr>
      </p:pic>
      <p:pic>
        <p:nvPicPr>
          <p:cNvPr id="8" name="hjbdf333.jpg" descr="id:214749155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360302" y="1403088"/>
            <a:ext cx="1878920" cy="178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85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8978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单摆测量重力加速度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实验目的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用单摆测量重力加速度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会使用秒表测量时间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能分析实验误差的来源，并能采用适当方法减小测量误差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实验器材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长约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1m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的细线、开有小孔的金属小球、带有铁夹的铁架台、刻度尺、秒表、游标卡尺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93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883444"/>
            <a:ext cx="6966049" cy="601340"/>
          </a:xfrm>
          <a:prstGeom prst="rect">
            <a:avLst/>
          </a:prstGeom>
        </p:spPr>
      </p:pic>
      <p:pic>
        <p:nvPicPr>
          <p:cNvPr id="5" name="知识点.eps" descr="id:21474915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700808"/>
            <a:ext cx="1212202" cy="37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3647" y="1628800"/>
            <a:ext cx="1008112" cy="78539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43568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实验原理与设计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3250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单摆做简谐运动时，由周期公式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因此，测出单摆摆长和振动周期，便可计算出当地的重力加速度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03250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用秒表测量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次全振动的时间，计算平均做一次全振动的时间，得到的便是振动周期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435684"/>
              </a:xfrm>
              <a:blipFill>
                <a:blip r:embed="rId3"/>
                <a:stretch>
                  <a:fillRect l="-796" r="-849" b="-5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8961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1431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实验步骤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取长约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的细线，细线的一端连接小球，另一端用铁夹固定在铁架台上，让摆球自由下垂，如图所示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用刻度尺测摆线长度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，用游标卡尺测小球的直径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测量多次，取平均值，计算摆长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线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1431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32.jpg" descr="id:21474915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03118" y="3068960"/>
            <a:ext cx="2408725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044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6352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将小球从平衡位置拉至一个偏角小于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的位置并由静止释放，使其在竖直面内摆动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待摆动稳定后，从小球经过平衡位置时开始用秒表计时，测量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次全振动的时间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，则周期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𝑵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如此重复多次，取平均值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改变摆长，重复实验多次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将每次实验得到的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计算重力加速度，取平均值，即为测得的当地重力加速度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63521"/>
              </a:xfrm>
              <a:blipFill>
                <a:blip r:embed="rId2"/>
                <a:stretch>
                  <a:fillRect l="-796" r="-849" b="-1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32.jpg" descr="id:21474915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19142" y="4077072"/>
            <a:ext cx="197639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98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实验注意事项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选择材料时应选择细、轻又不易伸长的线，长度一般在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左右，小球应选用密度较大的金属球，直径应较小，最好不超过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cm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单摆悬线的上端不可随意卷在铁夹的杆上，应夹紧在铁夹中，以免摆动时发生摆线下滑，摆长改变的现象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注意摆动时控制摆线偏离竖直方向不超过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，可通过估算振幅的办法控制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摆球振动时，要使之保持在同一个竖直平面内，不要形成圆锥摆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计算单摆的振动次数时，应以摆球通过最低位置时开始计时，以摆球从同一方向通过最低位置时进行计数，且在数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的同时按下秒表，开始计时计数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481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1030" y="5301208"/>
            <a:ext cx="1008112" cy="7853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471603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数据处理与误差分析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数据处理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公式法：每改变一次摆长，将相应的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代入公式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𝐥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中求出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值，最后求出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的平均值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图像法：由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，作出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图像，即以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为纵轴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为横轴，如图所示，其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斜率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𝒈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由图线的斜率即可求出重力加速度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4716035"/>
              </a:xfrm>
              <a:blipFill>
                <a:blip r:embed="rId3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要点破.eps" descr="id:21474939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697398" y="911131"/>
            <a:ext cx="6638168" cy="573653"/>
          </a:xfrm>
          <a:prstGeom prst="rect">
            <a:avLst/>
          </a:prstGeom>
        </p:spPr>
      </p:pic>
      <p:pic>
        <p:nvPicPr>
          <p:cNvPr id="4" name="要点.eps" descr="id:214749393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1672323"/>
            <a:ext cx="864353" cy="379472"/>
          </a:xfrm>
          <a:prstGeom prst="rect">
            <a:avLst/>
          </a:prstGeom>
        </p:spPr>
      </p:pic>
      <p:pic>
        <p:nvPicPr>
          <p:cNvPr id="6" name="24xb16.jpg" descr="id:2147491543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39622" y="3693021"/>
            <a:ext cx="1865360" cy="153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1422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误差分析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单摆的振动不是简谐运动引起的误差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单摆不在同一竖直平面内振动而成为圆锥摆；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振幅过大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测定摆长时产生的误差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未挂摆球测定摆线长或漏加小球的半径；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测摆长时摆线拉得过紧或以摆球的直径与摆线长之和作为摆长；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悬点未固定好，振动过程中出现松动，使实际摆长不断变长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测定周期时产生的误差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开始计时时，过迟或过早按下停表；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测定</a:t>
            </a:r>
            <a:r>
              <a:rPr lang="en-US" altLang="zh-CN" sz="22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次全振动时，误读为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次或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998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位同学利用单摆测量了当地的重力加速度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甲同学将摆线长作为摆长进行实验，其通过计算所得重力加速度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大于实际值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等于实际值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小于实际值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.eps" descr="id:21474915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117367" cy="360040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2431" y="3645024"/>
            <a:ext cx="912255" cy="32499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14686" y="35903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1"/>
              <p:cNvSpPr txBox="1">
                <a:spLocks/>
              </p:cNvSpPr>
              <p:nvPr/>
            </p:nvSpPr>
            <p:spPr bwMode="auto">
              <a:xfrm>
                <a:off x="360854" y="3717032"/>
                <a:ext cx="11485848" cy="17736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单摆的周期公式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2π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𝒍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𝒈</m:t>
                            </m:r>
                          </m:den>
                        </m:f>
                      </m:e>
                    </m:rad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𝑻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将摆线长作为摆长进行实验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计算时摆长偏小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使重力加速度的测量值小于实际值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717032"/>
                <a:ext cx="11485848" cy="1773691"/>
              </a:xfrm>
              <a:prstGeom prst="rect">
                <a:avLst/>
              </a:prstGeom>
              <a:blipFill>
                <a:blip r:embed="rId4"/>
                <a:stretch>
                  <a:fillRect l="-796" r="-849" b="-343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24解析.eps" descr="id:214749396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4293096"/>
            <a:ext cx="808161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63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789</Words>
  <Application>Microsoft Office PowerPoint</Application>
  <PresentationFormat>自定义</PresentationFormat>
  <Paragraphs>61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381</cp:revision>
  <dcterms:created xsi:type="dcterms:W3CDTF">2020-11-06T05:24:00Z</dcterms:created>
  <dcterms:modified xsi:type="dcterms:W3CDTF">2025-06-18T02:08:40Z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